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10"/>
  </p:notesMasterIdLst>
  <p:handoutMasterIdLst>
    <p:handoutMasterId r:id="rId11"/>
  </p:handoutMasterIdLst>
  <p:sldIdLst>
    <p:sldId id="262" r:id="rId3"/>
    <p:sldId id="259" r:id="rId4"/>
    <p:sldId id="256" r:id="rId5"/>
    <p:sldId id="260" r:id="rId6"/>
    <p:sldId id="258" r:id="rId7"/>
    <p:sldId id="257" r:id="rId8"/>
    <p:sldId id="261" r:id="rId9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53"/>
  </p:normalViewPr>
  <p:slideViewPr>
    <p:cSldViewPr snapToGrid="0" snapToObjects="1">
      <p:cViewPr varScale="1">
        <p:scale>
          <a:sx n="83" d="100"/>
          <a:sy n="83" d="100"/>
        </p:scale>
        <p:origin x="1176" y="67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123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263" y="0"/>
            <a:ext cx="2972123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135D9-712A-4294-AC67-C11B2B175296}" type="datetimeFigureOut">
              <a:rPr lang="de-CH" smtClean="0"/>
              <a:t>26.04.2018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335"/>
            <a:ext cx="297212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263" y="8685335"/>
            <a:ext cx="297212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0B63E-85B8-47EE-849F-D380AC0DE24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1239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6C523-560E-40CD-ABA1-DC85773C9DC9}" type="datetimeFigureOut">
              <a:rPr lang="de-CH" smtClean="0"/>
              <a:t>26.04.2018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EC2E3-3B66-42DC-9AC4-5EA52C3FF3A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2875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EC2E3-3B66-42DC-9AC4-5EA52C3FF3AD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39873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EC2E3-3B66-42DC-9AC4-5EA52C3FF3AD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29647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EC2E3-3B66-42DC-9AC4-5EA52C3FF3AD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59740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EC2E3-3B66-42DC-9AC4-5EA52C3FF3AD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56982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EC2E3-3B66-42DC-9AC4-5EA52C3FF3AD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1531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EC2E3-3B66-42DC-9AC4-5EA52C3FF3AD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62902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EC2E3-3B66-42DC-9AC4-5EA52C3FF3AD}" type="slidenum">
              <a:rPr lang="de-CH" smtClean="0"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12334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B2C0-C6A0-A642-8F0A-93E1C1EE7C66}" type="datetimeFigureOut">
              <a:rPr lang="de-DE" smtClean="0"/>
              <a:t>26.04.2018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5EE1-04C1-C649-9F2D-9A3A7E0F0FE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B2C0-C6A0-A642-8F0A-93E1C1EE7C66}" type="datetimeFigureOut">
              <a:rPr lang="de-DE" smtClean="0"/>
              <a:t>26.04.2018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5EE1-04C1-C649-9F2D-9A3A7E0F0FE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B2C0-C6A0-A642-8F0A-93E1C1EE7C66}" type="datetimeFigureOut">
              <a:rPr lang="de-DE" smtClean="0"/>
              <a:t>26.04.2018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5EE1-04C1-C649-9F2D-9A3A7E0F0FE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Bildplatzhalter 2"/>
          <p:cNvSpPr>
            <a:spLocks noGrp="1"/>
          </p:cNvSpPr>
          <p:nvPr>
            <p:ph type="pic" idx="11"/>
          </p:nvPr>
        </p:nvSpPr>
        <p:spPr>
          <a:xfrm>
            <a:off x="495300" y="2286000"/>
            <a:ext cx="2712112" cy="31711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5" name="Bildplatzhalter 2"/>
          <p:cNvSpPr>
            <a:spLocks noGrp="1"/>
          </p:cNvSpPr>
          <p:nvPr>
            <p:ph type="pic" idx="12"/>
          </p:nvPr>
        </p:nvSpPr>
        <p:spPr>
          <a:xfrm>
            <a:off x="3307159" y="2286000"/>
            <a:ext cx="6091503" cy="31623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pic>
        <p:nvPicPr>
          <p:cNvPr id="11" name="Bild 10" descr="phsz_Logo_lang_sw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1758" y="299618"/>
            <a:ext cx="3962335" cy="208800"/>
          </a:xfrm>
          <a:prstGeom prst="rect">
            <a:avLst/>
          </a:prstGeom>
        </p:spPr>
      </p:pic>
      <p:sp>
        <p:nvSpPr>
          <p:cNvPr id="12" name="Line 9"/>
          <p:cNvSpPr>
            <a:spLocks noChangeShapeType="1"/>
          </p:cNvSpPr>
          <p:nvPr userDrawn="1"/>
        </p:nvSpPr>
        <p:spPr bwMode="auto">
          <a:xfrm flipH="1">
            <a:off x="495300" y="1179286"/>
            <a:ext cx="89154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de-DE" kern="0" dirty="0">
              <a:solidFill>
                <a:sysClr val="windowText" lastClr="000000"/>
              </a:solidFill>
            </a:endParaRPr>
          </a:p>
        </p:txBody>
      </p:sp>
      <p:sp>
        <p:nvSpPr>
          <p:cNvPr id="13" name="Line 9"/>
          <p:cNvSpPr>
            <a:spLocks noChangeShapeType="1"/>
          </p:cNvSpPr>
          <p:nvPr userDrawn="1"/>
        </p:nvSpPr>
        <p:spPr bwMode="auto">
          <a:xfrm flipH="1">
            <a:off x="495300" y="152400"/>
            <a:ext cx="89154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de-DE" kern="0">
              <a:solidFill>
                <a:sysClr val="windowText" lastClr="000000"/>
              </a:solidFill>
            </a:endParaRPr>
          </a:p>
        </p:txBody>
      </p:sp>
      <p:sp>
        <p:nvSpPr>
          <p:cNvPr id="17" name="Titel 9"/>
          <p:cNvSpPr>
            <a:spLocks noGrp="1"/>
          </p:cNvSpPr>
          <p:nvPr>
            <p:ph type="title"/>
          </p:nvPr>
        </p:nvSpPr>
        <p:spPr>
          <a:xfrm>
            <a:off x="495300" y="1179287"/>
            <a:ext cx="8915400" cy="628075"/>
          </a:xfrm>
          <a:prstGeom prst="rect">
            <a:avLst/>
          </a:prstGeom>
        </p:spPr>
        <p:txBody>
          <a:bodyPr vert="horz" lIns="36000"/>
          <a:lstStyle>
            <a:lvl1pPr algn="l">
              <a:defRPr sz="2200" b="1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22" name="Line 9"/>
          <p:cNvSpPr>
            <a:spLocks noChangeShapeType="1"/>
          </p:cNvSpPr>
          <p:nvPr userDrawn="1"/>
        </p:nvSpPr>
        <p:spPr bwMode="auto">
          <a:xfrm flipH="1">
            <a:off x="495300" y="6371167"/>
            <a:ext cx="89154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de-DE" kern="0">
              <a:solidFill>
                <a:sysClr val="windowText" lastClr="000000"/>
              </a:solidFill>
            </a:endParaRPr>
          </a:p>
        </p:txBody>
      </p:sp>
      <p:sp>
        <p:nvSpPr>
          <p:cNvPr id="10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410736" y="6378490"/>
            <a:ext cx="8987927" cy="393288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defTabSz="457200"/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671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9"/>
          <p:cNvSpPr>
            <a:spLocks noChangeShapeType="1"/>
          </p:cNvSpPr>
          <p:nvPr userDrawn="1"/>
        </p:nvSpPr>
        <p:spPr bwMode="auto">
          <a:xfrm flipH="1">
            <a:off x="495300" y="152400"/>
            <a:ext cx="89154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de-DE" kern="0">
              <a:solidFill>
                <a:sysClr val="windowText" lastClr="000000"/>
              </a:solidFill>
            </a:endParaRPr>
          </a:p>
        </p:txBody>
      </p:sp>
      <p:sp>
        <p:nvSpPr>
          <p:cNvPr id="15" name="Line 9"/>
          <p:cNvSpPr>
            <a:spLocks noChangeShapeType="1"/>
          </p:cNvSpPr>
          <p:nvPr userDrawn="1"/>
        </p:nvSpPr>
        <p:spPr bwMode="auto">
          <a:xfrm flipH="1">
            <a:off x="495300" y="1179286"/>
            <a:ext cx="89154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de-DE" kern="0">
              <a:solidFill>
                <a:sysClr val="windowText" lastClr="000000"/>
              </a:solidFill>
            </a:endParaRPr>
          </a:p>
        </p:txBody>
      </p:sp>
      <p:sp>
        <p:nvSpPr>
          <p:cNvPr id="12" name="Titel 9"/>
          <p:cNvSpPr>
            <a:spLocks noGrp="1"/>
          </p:cNvSpPr>
          <p:nvPr>
            <p:ph type="title"/>
          </p:nvPr>
        </p:nvSpPr>
        <p:spPr>
          <a:xfrm>
            <a:off x="495300" y="152401"/>
            <a:ext cx="8915400" cy="1019175"/>
          </a:xfrm>
          <a:prstGeom prst="rect">
            <a:avLst/>
          </a:prstGeom>
        </p:spPr>
        <p:txBody>
          <a:bodyPr vert="horz" lIns="0"/>
          <a:lstStyle>
            <a:lvl1pPr algn="l">
              <a:defRPr sz="2200" b="1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3" name="Line 9"/>
          <p:cNvSpPr>
            <a:spLocks noChangeShapeType="1"/>
          </p:cNvSpPr>
          <p:nvPr userDrawn="1"/>
        </p:nvSpPr>
        <p:spPr bwMode="auto">
          <a:xfrm flipH="1">
            <a:off x="495300" y="6371167"/>
            <a:ext cx="89154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de-DE" kern="0">
              <a:solidFill>
                <a:sysClr val="windowText" lastClr="000000"/>
              </a:solidFill>
            </a:endParaRPr>
          </a:p>
        </p:txBody>
      </p:sp>
      <p:pic>
        <p:nvPicPr>
          <p:cNvPr id="19" name="Bild 18" descr="phsz_logo_kurz_sw.jpg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0576" y="6457396"/>
            <a:ext cx="502769" cy="180000"/>
          </a:xfrm>
          <a:prstGeom prst="rect">
            <a:avLst/>
          </a:prstGeom>
        </p:spPr>
      </p:pic>
      <p:sp>
        <p:nvSpPr>
          <p:cNvPr id="10" name="Inhaltsplatzhalter 2"/>
          <p:cNvSpPr>
            <a:spLocks noGrp="1"/>
          </p:cNvSpPr>
          <p:nvPr>
            <p:ph sz="half" idx="1"/>
          </p:nvPr>
        </p:nvSpPr>
        <p:spPr>
          <a:xfrm>
            <a:off x="493801" y="1376364"/>
            <a:ext cx="8904861" cy="4795837"/>
          </a:xfrm>
          <a:prstGeom prst="rect">
            <a:avLst/>
          </a:prstGeom>
        </p:spPr>
        <p:txBody>
          <a:bodyPr lIns="36000" tIns="36000"/>
          <a:lstStyle>
            <a:lvl1pPr marL="268288" indent="-268288">
              <a:spcAft>
                <a:spcPts val="600"/>
              </a:spcAft>
              <a:buFont typeface="Arial"/>
              <a:buChar char="•"/>
              <a:defRPr sz="2000">
                <a:latin typeface="Arial"/>
                <a:cs typeface="Arial"/>
              </a:defRPr>
            </a:lvl1pPr>
            <a:lvl2pPr marL="534988" indent="-263525">
              <a:spcAft>
                <a:spcPts val="600"/>
              </a:spcAft>
              <a:buFont typeface="Arial"/>
              <a:buChar char="•"/>
              <a:tabLst/>
              <a:defRPr sz="2000">
                <a:latin typeface="Arial"/>
                <a:cs typeface="Arial"/>
              </a:defRPr>
            </a:lvl2pPr>
            <a:lvl3pPr marL="808038" indent="-273050">
              <a:spcAft>
                <a:spcPts val="600"/>
              </a:spcAft>
              <a:buFont typeface="Arial"/>
              <a:buChar char="•"/>
              <a:tabLst/>
              <a:defRPr sz="2000">
                <a:latin typeface="Arial"/>
                <a:cs typeface="Arial"/>
              </a:defRPr>
            </a:lvl3pPr>
            <a:lvl4pPr marL="1079500" indent="-271463">
              <a:spcAft>
                <a:spcPts val="600"/>
              </a:spcAft>
              <a:buFont typeface="Arial"/>
              <a:buChar char="•"/>
              <a:tabLst/>
              <a:defRPr sz="2000">
                <a:latin typeface="Arial"/>
                <a:cs typeface="Arial"/>
              </a:defRPr>
            </a:lvl4pPr>
            <a:lvl5pPr marL="1343025" indent="-263525">
              <a:spcAft>
                <a:spcPts val="600"/>
              </a:spcAft>
              <a:buFont typeface="Arial"/>
              <a:buChar char="•"/>
              <a:tabLst/>
              <a:defRPr sz="20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4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3295121" y="6369051"/>
            <a:ext cx="6103541" cy="280066"/>
          </a:xfrm>
          <a:prstGeom prst="rect">
            <a:avLst/>
          </a:prstGeom>
        </p:spPr>
        <p:txBody>
          <a:bodyPr vert="horz" lIns="91440" tIns="72000" rIns="36000" bIns="45720" rtlCol="0" anchor="t"/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 defTabSz="457200"/>
            <a:fld id="{83947F39-1CC1-434B-A071-988702766C8C}" type="slidenum">
              <a:rPr lang="de-DE" smtClean="0"/>
              <a:pPr defTabSz="45720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80082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9"/>
          <p:cNvSpPr>
            <a:spLocks noChangeShapeType="1"/>
          </p:cNvSpPr>
          <p:nvPr userDrawn="1"/>
        </p:nvSpPr>
        <p:spPr bwMode="auto">
          <a:xfrm flipH="1">
            <a:off x="495300" y="152400"/>
            <a:ext cx="89154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de-DE" kern="0">
              <a:solidFill>
                <a:sysClr val="windowText" lastClr="000000"/>
              </a:solidFill>
            </a:endParaRPr>
          </a:p>
        </p:txBody>
      </p:sp>
      <p:sp>
        <p:nvSpPr>
          <p:cNvPr id="16" name="Bildplatzhalter 2"/>
          <p:cNvSpPr>
            <a:spLocks noGrp="1"/>
          </p:cNvSpPr>
          <p:nvPr>
            <p:ph type="pic" idx="11"/>
          </p:nvPr>
        </p:nvSpPr>
        <p:spPr>
          <a:xfrm>
            <a:off x="5132621" y="1376364"/>
            <a:ext cx="4278079" cy="47958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7" name="Line 9"/>
          <p:cNvSpPr>
            <a:spLocks noChangeShapeType="1"/>
          </p:cNvSpPr>
          <p:nvPr userDrawn="1"/>
        </p:nvSpPr>
        <p:spPr bwMode="auto">
          <a:xfrm flipH="1">
            <a:off x="495300" y="1179286"/>
            <a:ext cx="89154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de-DE" kern="0">
              <a:solidFill>
                <a:sysClr val="windowText" lastClr="000000"/>
              </a:solidFill>
            </a:endParaRPr>
          </a:p>
        </p:txBody>
      </p:sp>
      <p:sp>
        <p:nvSpPr>
          <p:cNvPr id="13" name="Titel 9"/>
          <p:cNvSpPr>
            <a:spLocks noGrp="1"/>
          </p:cNvSpPr>
          <p:nvPr>
            <p:ph type="title"/>
          </p:nvPr>
        </p:nvSpPr>
        <p:spPr>
          <a:xfrm>
            <a:off x="495300" y="152401"/>
            <a:ext cx="8915400" cy="1019175"/>
          </a:xfrm>
          <a:prstGeom prst="rect">
            <a:avLst/>
          </a:prstGeom>
        </p:spPr>
        <p:txBody>
          <a:bodyPr vert="horz" lIns="0"/>
          <a:lstStyle>
            <a:lvl1pPr algn="l">
              <a:defRPr sz="2200" b="1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5" name="Line 9"/>
          <p:cNvSpPr>
            <a:spLocks noChangeShapeType="1"/>
          </p:cNvSpPr>
          <p:nvPr userDrawn="1"/>
        </p:nvSpPr>
        <p:spPr bwMode="auto">
          <a:xfrm flipH="1">
            <a:off x="495300" y="6371167"/>
            <a:ext cx="89154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de-DE" kern="0">
              <a:solidFill>
                <a:sysClr val="windowText" lastClr="000000"/>
              </a:solidFill>
            </a:endParaRPr>
          </a:p>
        </p:txBody>
      </p:sp>
      <p:sp>
        <p:nvSpPr>
          <p:cNvPr id="21" name="Inhaltsplatzhalter 2"/>
          <p:cNvSpPr>
            <a:spLocks noGrp="1"/>
          </p:cNvSpPr>
          <p:nvPr>
            <p:ph sz="half" idx="1"/>
          </p:nvPr>
        </p:nvSpPr>
        <p:spPr>
          <a:xfrm>
            <a:off x="493801" y="1376364"/>
            <a:ext cx="4469826" cy="4795837"/>
          </a:xfrm>
          <a:prstGeom prst="rect">
            <a:avLst/>
          </a:prstGeom>
        </p:spPr>
        <p:txBody>
          <a:bodyPr lIns="36000" tIns="36000"/>
          <a:lstStyle>
            <a:lvl1pPr marL="268288" indent="-268288">
              <a:spcAft>
                <a:spcPts val="600"/>
              </a:spcAft>
              <a:buFont typeface="Arial"/>
              <a:buChar char="•"/>
              <a:defRPr sz="2000">
                <a:latin typeface="Arial"/>
                <a:cs typeface="Arial"/>
              </a:defRPr>
            </a:lvl1pPr>
            <a:lvl2pPr marL="534988" indent="-263525">
              <a:spcAft>
                <a:spcPts val="600"/>
              </a:spcAft>
              <a:buFont typeface="Arial"/>
              <a:buChar char="•"/>
              <a:tabLst/>
              <a:defRPr sz="2000">
                <a:latin typeface="Arial"/>
                <a:cs typeface="Arial"/>
              </a:defRPr>
            </a:lvl2pPr>
            <a:lvl3pPr marL="808038" indent="-273050">
              <a:spcAft>
                <a:spcPts val="600"/>
              </a:spcAft>
              <a:buFont typeface="Arial"/>
              <a:buChar char="•"/>
              <a:tabLst/>
              <a:defRPr sz="2000">
                <a:latin typeface="Arial"/>
                <a:cs typeface="Arial"/>
              </a:defRPr>
            </a:lvl3pPr>
            <a:lvl4pPr marL="1079500" indent="-271463">
              <a:spcAft>
                <a:spcPts val="600"/>
              </a:spcAft>
              <a:buFont typeface="Arial"/>
              <a:buChar char="•"/>
              <a:tabLst/>
              <a:defRPr sz="2000">
                <a:latin typeface="Arial"/>
                <a:cs typeface="Arial"/>
              </a:defRPr>
            </a:lvl4pPr>
            <a:lvl5pPr marL="1343025" indent="-263525">
              <a:spcAft>
                <a:spcPts val="600"/>
              </a:spcAft>
              <a:buFont typeface="Arial"/>
              <a:buChar char="•"/>
              <a:tabLst/>
              <a:defRPr sz="20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12" name="Bild 11" descr="phsz_logo_kurz_sw.jpg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0576" y="6457396"/>
            <a:ext cx="502769" cy="180000"/>
          </a:xfrm>
          <a:prstGeom prst="rect">
            <a:avLst/>
          </a:prstGeom>
        </p:spPr>
      </p:pic>
      <p:sp>
        <p:nvSpPr>
          <p:cNvPr id="11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3295121" y="6369051"/>
            <a:ext cx="6103541" cy="280066"/>
          </a:xfrm>
          <a:prstGeom prst="rect">
            <a:avLst/>
          </a:prstGeom>
        </p:spPr>
        <p:txBody>
          <a:bodyPr vert="horz" lIns="91440" tIns="72000" rIns="36000" bIns="45720" rtlCol="0" anchor="t"/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 defTabSz="457200"/>
            <a:fld id="{83947F39-1CC1-434B-A071-988702766C8C}" type="slidenum">
              <a:rPr lang="de-DE" smtClean="0"/>
              <a:pPr defTabSz="45720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5065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9"/>
          <p:cNvSpPr>
            <a:spLocks noChangeShapeType="1"/>
          </p:cNvSpPr>
          <p:nvPr userDrawn="1"/>
        </p:nvSpPr>
        <p:spPr bwMode="auto">
          <a:xfrm flipH="1">
            <a:off x="495300" y="152400"/>
            <a:ext cx="89154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de-DE" kern="0">
              <a:solidFill>
                <a:sysClr val="windowText" lastClr="000000"/>
              </a:solidFill>
            </a:endParaRPr>
          </a:p>
        </p:txBody>
      </p:sp>
      <p:sp>
        <p:nvSpPr>
          <p:cNvPr id="15" name="Bildplatzhalter 2"/>
          <p:cNvSpPr>
            <a:spLocks noGrp="1"/>
          </p:cNvSpPr>
          <p:nvPr>
            <p:ph type="pic" idx="11"/>
          </p:nvPr>
        </p:nvSpPr>
        <p:spPr>
          <a:xfrm>
            <a:off x="484982" y="1376364"/>
            <a:ext cx="8913681" cy="47958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6" name="Line 9"/>
          <p:cNvSpPr>
            <a:spLocks noChangeShapeType="1"/>
          </p:cNvSpPr>
          <p:nvPr userDrawn="1"/>
        </p:nvSpPr>
        <p:spPr bwMode="auto">
          <a:xfrm flipH="1">
            <a:off x="495300" y="1179286"/>
            <a:ext cx="89154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de-DE" kern="0">
              <a:solidFill>
                <a:sysClr val="windowText" lastClr="000000"/>
              </a:solidFill>
            </a:endParaRPr>
          </a:p>
        </p:txBody>
      </p:sp>
      <p:sp>
        <p:nvSpPr>
          <p:cNvPr id="12" name="Titel 9"/>
          <p:cNvSpPr>
            <a:spLocks noGrp="1"/>
          </p:cNvSpPr>
          <p:nvPr>
            <p:ph type="title"/>
          </p:nvPr>
        </p:nvSpPr>
        <p:spPr>
          <a:xfrm>
            <a:off x="495300" y="152401"/>
            <a:ext cx="8915400" cy="1019175"/>
          </a:xfrm>
          <a:prstGeom prst="rect">
            <a:avLst/>
          </a:prstGeom>
        </p:spPr>
        <p:txBody>
          <a:bodyPr vert="horz" lIns="0"/>
          <a:lstStyle>
            <a:lvl1pPr algn="l">
              <a:defRPr sz="2200" b="1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9" name="Line 9"/>
          <p:cNvSpPr>
            <a:spLocks noChangeShapeType="1"/>
          </p:cNvSpPr>
          <p:nvPr userDrawn="1"/>
        </p:nvSpPr>
        <p:spPr bwMode="auto">
          <a:xfrm flipH="1">
            <a:off x="495300" y="6371167"/>
            <a:ext cx="89154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de-DE" kern="0">
              <a:solidFill>
                <a:sysClr val="windowText" lastClr="000000"/>
              </a:solidFill>
            </a:endParaRPr>
          </a:p>
        </p:txBody>
      </p:sp>
      <p:pic>
        <p:nvPicPr>
          <p:cNvPr id="13" name="Bild 12" descr="phsz_logo_kurz_sw.jpg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0576" y="6457396"/>
            <a:ext cx="502769" cy="180000"/>
          </a:xfrm>
          <a:prstGeom prst="rect">
            <a:avLst/>
          </a:prstGeom>
        </p:spPr>
      </p:pic>
      <p:sp>
        <p:nvSpPr>
          <p:cNvPr id="10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3295121" y="6369051"/>
            <a:ext cx="6103541" cy="280066"/>
          </a:xfrm>
          <a:prstGeom prst="rect">
            <a:avLst/>
          </a:prstGeom>
        </p:spPr>
        <p:txBody>
          <a:bodyPr vert="horz" lIns="91440" tIns="72000" rIns="36000" bIns="45720" rtlCol="0" anchor="t"/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 defTabSz="457200"/>
            <a:fld id="{83947F39-1CC1-434B-A071-988702766C8C}" type="slidenum">
              <a:rPr lang="de-DE" smtClean="0"/>
              <a:pPr defTabSz="45720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8594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9"/>
          <p:cNvSpPr>
            <a:spLocks noChangeShapeType="1"/>
          </p:cNvSpPr>
          <p:nvPr userDrawn="1"/>
        </p:nvSpPr>
        <p:spPr bwMode="auto">
          <a:xfrm flipH="1">
            <a:off x="495300" y="152400"/>
            <a:ext cx="89154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de-DE" kern="0">
              <a:solidFill>
                <a:sysClr val="windowText" lastClr="000000"/>
              </a:solidFill>
            </a:endParaRPr>
          </a:p>
        </p:txBody>
      </p:sp>
      <p:sp>
        <p:nvSpPr>
          <p:cNvPr id="15" name="Bildplatzhalter 2"/>
          <p:cNvSpPr>
            <a:spLocks noGrp="1"/>
          </p:cNvSpPr>
          <p:nvPr>
            <p:ph type="pic" idx="11"/>
          </p:nvPr>
        </p:nvSpPr>
        <p:spPr>
          <a:xfrm>
            <a:off x="495300" y="344488"/>
            <a:ext cx="8903362" cy="5827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6" name="Line 9"/>
          <p:cNvSpPr>
            <a:spLocks noChangeShapeType="1"/>
          </p:cNvSpPr>
          <p:nvPr userDrawn="1"/>
        </p:nvSpPr>
        <p:spPr bwMode="auto">
          <a:xfrm flipH="1">
            <a:off x="495300" y="6371167"/>
            <a:ext cx="89154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de-DE" kern="0">
              <a:solidFill>
                <a:sysClr val="windowText" lastClr="000000"/>
              </a:solidFill>
            </a:endParaRPr>
          </a:p>
        </p:txBody>
      </p:sp>
      <p:pic>
        <p:nvPicPr>
          <p:cNvPr id="10" name="Bild 9" descr="phsz_logo_kurz_sw.jpg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0576" y="6457396"/>
            <a:ext cx="502769" cy="180000"/>
          </a:xfrm>
          <a:prstGeom prst="rect">
            <a:avLst/>
          </a:prstGeom>
        </p:spPr>
      </p:pic>
      <p:sp>
        <p:nvSpPr>
          <p:cNvPr id="7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3295121" y="6369051"/>
            <a:ext cx="6103541" cy="280066"/>
          </a:xfrm>
          <a:prstGeom prst="rect">
            <a:avLst/>
          </a:prstGeom>
        </p:spPr>
        <p:txBody>
          <a:bodyPr vert="horz" lIns="91440" tIns="72000" rIns="36000" bIns="45720" rtlCol="0" anchor="t"/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 defTabSz="457200"/>
            <a:fld id="{83947F39-1CC1-434B-A071-988702766C8C}" type="slidenum">
              <a:rPr lang="de-DE" smtClean="0"/>
              <a:pPr defTabSz="45720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4681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2"/>
          <p:cNvSpPr>
            <a:spLocks noGrp="1"/>
          </p:cNvSpPr>
          <p:nvPr>
            <p:ph type="pic" idx="11"/>
          </p:nvPr>
        </p:nvSpPr>
        <p:spPr>
          <a:xfrm>
            <a:off x="0" y="0"/>
            <a:ext cx="9906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277332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B2C0-C6A0-A642-8F0A-93E1C1EE7C66}" type="datetimeFigureOut">
              <a:rPr lang="de-DE" smtClean="0"/>
              <a:t>26.04.2018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5EE1-04C1-C649-9F2D-9A3A7E0F0FE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B2C0-C6A0-A642-8F0A-93E1C1EE7C66}" type="datetimeFigureOut">
              <a:rPr lang="de-DE" smtClean="0"/>
              <a:t>26.04.2018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5EE1-04C1-C649-9F2D-9A3A7E0F0FE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B2C0-C6A0-A642-8F0A-93E1C1EE7C66}" type="datetimeFigureOut">
              <a:rPr lang="de-DE" smtClean="0"/>
              <a:t>26.04.2018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5EE1-04C1-C649-9F2D-9A3A7E0F0FE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B2C0-C6A0-A642-8F0A-93E1C1EE7C66}" type="datetimeFigureOut">
              <a:rPr lang="de-DE" smtClean="0"/>
              <a:t>26.04.2018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5EE1-04C1-C649-9F2D-9A3A7E0F0FE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B2C0-C6A0-A642-8F0A-93E1C1EE7C66}" type="datetimeFigureOut">
              <a:rPr lang="de-DE" smtClean="0"/>
              <a:t>26.04.2018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5EE1-04C1-C649-9F2D-9A3A7E0F0FE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B2C0-C6A0-A642-8F0A-93E1C1EE7C66}" type="datetimeFigureOut">
              <a:rPr lang="de-DE" smtClean="0"/>
              <a:t>26.04.2018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5EE1-04C1-C649-9F2D-9A3A7E0F0FE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B2C0-C6A0-A642-8F0A-93E1C1EE7C66}" type="datetimeFigureOut">
              <a:rPr lang="de-DE" smtClean="0"/>
              <a:t>26.04.2018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5EE1-04C1-C649-9F2D-9A3A7E0F0FE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B2C0-C6A0-A642-8F0A-93E1C1EE7C66}" type="datetimeFigureOut">
              <a:rPr lang="de-DE" smtClean="0"/>
              <a:t>26.04.2018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5EE1-04C1-C649-9F2D-9A3A7E0F0FE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CB2C0-C6A0-A642-8F0A-93E1C1EE7C66}" type="datetimeFigureOut">
              <a:rPr lang="de-DE" smtClean="0"/>
              <a:t>26.04.2018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65EE1-04C1-C649-9F2D-9A3A7E0F0F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5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1181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Binärzahlentrick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495300" y="2012744"/>
            <a:ext cx="4863853" cy="391657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de-DE" sz="2000" dirty="0"/>
              <a:t>Jemand soll sich eine Zahl zwischen 0 und 63 ausdenken und sich merken (ohne sie zu nennen).</a:t>
            </a:r>
          </a:p>
          <a:p>
            <a:r>
              <a:rPr lang="de-DE" sz="2000" dirty="0"/>
              <a:t>Der Zauberer zeigt nacheinander die Zahlenkarten und stellt die Frage, ob die Zahl darauf zu sehen ist.</a:t>
            </a:r>
          </a:p>
          <a:p>
            <a:r>
              <a:rPr lang="de-DE" sz="2000" dirty="0"/>
              <a:t>Wenn ja, addiert der Zauberer im Kopf immer die erste Zahl der Karte, die Summe ist dann die gemerkte Zahl.</a:t>
            </a:r>
          </a:p>
          <a:p>
            <a:r>
              <a:rPr lang="de-DE" sz="2000" dirty="0"/>
              <a:t>Jede Ja/Nein Frage ist eine 1 oder 0 der zugehörigen Binärzahl.</a:t>
            </a:r>
          </a:p>
          <a:p>
            <a:endParaRPr lang="de-DE" sz="2000" dirty="0"/>
          </a:p>
        </p:txBody>
      </p:sp>
      <p:grpSp>
        <p:nvGrpSpPr>
          <p:cNvPr id="6" name="Gruppierung 6"/>
          <p:cNvGrpSpPr/>
          <p:nvPr/>
        </p:nvGrpSpPr>
        <p:grpSpPr>
          <a:xfrm rot="180078">
            <a:off x="5723140" y="1745800"/>
            <a:ext cx="3420134" cy="3839823"/>
            <a:chOff x="3922764" y="351236"/>
            <a:chExt cx="4998888" cy="6112625"/>
          </a:xfrm>
        </p:grpSpPr>
        <p:pic>
          <p:nvPicPr>
            <p:cNvPr id="7" name="Bild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22764" y="1024758"/>
              <a:ext cx="4998888" cy="5439103"/>
            </a:xfrm>
            <a:prstGeom prst="rect">
              <a:avLst/>
            </a:prstGeom>
          </p:spPr>
        </p:pic>
        <p:sp>
          <p:nvSpPr>
            <p:cNvPr id="8" name="Textfeld 7"/>
            <p:cNvSpPr txBox="1"/>
            <p:nvPr/>
          </p:nvSpPr>
          <p:spPr>
            <a:xfrm>
              <a:off x="3990280" y="351236"/>
              <a:ext cx="4906819" cy="587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de-DE" dirty="0">
                  <a:solidFill>
                    <a:prstClr val="black"/>
                  </a:solidFill>
                </a:rPr>
                <a:t>Binärzahlen Kartentrick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8174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437580"/>
              </p:ext>
            </p:extLst>
          </p:nvPr>
        </p:nvGraphicFramePr>
        <p:xfrm>
          <a:off x="894636" y="1600200"/>
          <a:ext cx="8116728" cy="3657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4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4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4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45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45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45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45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45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1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3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7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9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11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13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15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17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19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21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23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25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27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29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31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33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35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37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39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41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43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45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47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49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51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53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55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57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59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61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 dirty="0">
                          <a:effectLst/>
                        </a:rPr>
                        <a:t>63</a:t>
                      </a:r>
                      <a:endParaRPr lang="de-DE" sz="4800" kern="150" dirty="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894636" y="749507"/>
            <a:ext cx="4364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/>
              <a:t>Ist die gemerkte Zahl dabei </a:t>
            </a:r>
            <a:r>
              <a:rPr lang="de-DE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22488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480087"/>
              </p:ext>
            </p:extLst>
          </p:nvPr>
        </p:nvGraphicFramePr>
        <p:xfrm>
          <a:off x="894635" y="1600200"/>
          <a:ext cx="8116730" cy="3657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4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4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4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46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46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46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46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46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 dirty="0">
                          <a:effectLst/>
                        </a:rPr>
                        <a:t>2</a:t>
                      </a:r>
                      <a:endParaRPr lang="de-DE" sz="1200" kern="150" dirty="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3</a:t>
                      </a:r>
                      <a:endParaRPr lang="de-DE" sz="12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6</a:t>
                      </a:r>
                      <a:endParaRPr lang="de-DE" sz="12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7</a:t>
                      </a:r>
                      <a:endParaRPr lang="de-DE" sz="12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10</a:t>
                      </a:r>
                      <a:endParaRPr lang="de-DE" sz="12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11</a:t>
                      </a:r>
                      <a:endParaRPr lang="de-DE" sz="12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14</a:t>
                      </a:r>
                      <a:endParaRPr lang="de-DE" sz="12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15</a:t>
                      </a:r>
                      <a:endParaRPr lang="de-DE" sz="12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18</a:t>
                      </a:r>
                      <a:endParaRPr lang="de-DE" sz="12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19</a:t>
                      </a:r>
                      <a:endParaRPr lang="de-DE" sz="12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22</a:t>
                      </a:r>
                      <a:endParaRPr lang="de-DE" sz="12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23</a:t>
                      </a:r>
                      <a:endParaRPr lang="de-DE" sz="12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26</a:t>
                      </a:r>
                      <a:endParaRPr lang="de-DE" sz="12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27</a:t>
                      </a:r>
                      <a:endParaRPr lang="de-DE" sz="12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 dirty="0">
                          <a:effectLst/>
                        </a:rPr>
                        <a:t>30</a:t>
                      </a:r>
                      <a:endParaRPr lang="de-DE" sz="1200" kern="150" dirty="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31</a:t>
                      </a:r>
                      <a:endParaRPr lang="de-DE" sz="12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34</a:t>
                      </a:r>
                      <a:endParaRPr lang="de-DE" sz="12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35</a:t>
                      </a:r>
                      <a:endParaRPr lang="de-DE" sz="12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38</a:t>
                      </a:r>
                      <a:endParaRPr lang="de-DE" sz="12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39</a:t>
                      </a:r>
                      <a:endParaRPr lang="de-DE" sz="12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42</a:t>
                      </a:r>
                      <a:endParaRPr lang="de-DE" sz="12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43</a:t>
                      </a:r>
                      <a:endParaRPr lang="de-DE" sz="12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46</a:t>
                      </a:r>
                      <a:endParaRPr lang="de-DE" sz="12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47</a:t>
                      </a:r>
                      <a:endParaRPr lang="de-DE" sz="12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50</a:t>
                      </a:r>
                      <a:endParaRPr lang="de-DE" sz="12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51</a:t>
                      </a:r>
                      <a:endParaRPr lang="de-DE" sz="12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54</a:t>
                      </a:r>
                      <a:endParaRPr lang="de-DE" sz="12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55</a:t>
                      </a:r>
                      <a:endParaRPr lang="de-DE" sz="12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58</a:t>
                      </a:r>
                      <a:endParaRPr lang="de-DE" sz="12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59</a:t>
                      </a:r>
                      <a:endParaRPr lang="de-DE" sz="12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62</a:t>
                      </a:r>
                      <a:endParaRPr lang="de-DE" sz="12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 dirty="0">
                          <a:effectLst/>
                        </a:rPr>
                        <a:t>63</a:t>
                      </a:r>
                      <a:endParaRPr lang="de-DE" sz="1200" kern="150" dirty="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894636" y="749507"/>
            <a:ext cx="4364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/>
              <a:t>Ist die gemerkte Zahl dabei </a:t>
            </a:r>
            <a:r>
              <a:rPr lang="de-DE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88163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552620"/>
              </p:ext>
            </p:extLst>
          </p:nvPr>
        </p:nvGraphicFramePr>
        <p:xfrm>
          <a:off x="894636" y="1600200"/>
          <a:ext cx="8116728" cy="3657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4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4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4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45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45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45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45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45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4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6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7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12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13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14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15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20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21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22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23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28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29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30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31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36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37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38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39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44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45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46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47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52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53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54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55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60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61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62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 dirty="0">
                          <a:effectLst/>
                        </a:rPr>
                        <a:t>63</a:t>
                      </a:r>
                      <a:endParaRPr lang="de-DE" sz="4800" kern="150" dirty="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894636" y="749507"/>
            <a:ext cx="4364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/>
              <a:t>Ist die gemerkte Zahl dabei </a:t>
            </a:r>
            <a:r>
              <a:rPr lang="de-DE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219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120115"/>
              </p:ext>
            </p:extLst>
          </p:nvPr>
        </p:nvGraphicFramePr>
        <p:xfrm>
          <a:off x="894636" y="1600200"/>
          <a:ext cx="8116728" cy="3657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4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4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4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45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45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45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45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45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8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9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10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11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12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13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14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15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24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25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26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27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28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29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30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31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40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41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42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43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44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45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46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47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56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 dirty="0">
                          <a:effectLst/>
                        </a:rPr>
                        <a:t>57</a:t>
                      </a:r>
                      <a:endParaRPr lang="de-DE" sz="4800" kern="150" dirty="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58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59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60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61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62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 dirty="0">
                          <a:effectLst/>
                        </a:rPr>
                        <a:t>63</a:t>
                      </a:r>
                      <a:endParaRPr lang="de-DE" sz="4800" kern="150" dirty="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894636" y="749507"/>
            <a:ext cx="4364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/>
              <a:t>Ist die gemerkte Zahl dabei </a:t>
            </a:r>
            <a:r>
              <a:rPr lang="de-DE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18786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75513"/>
              </p:ext>
            </p:extLst>
          </p:nvPr>
        </p:nvGraphicFramePr>
        <p:xfrm>
          <a:off x="894636" y="1600200"/>
          <a:ext cx="8116728" cy="3657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4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4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4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45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45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45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45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45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 dirty="0">
                          <a:effectLst/>
                        </a:rPr>
                        <a:t>16</a:t>
                      </a:r>
                      <a:endParaRPr lang="de-DE" sz="4800" kern="150" dirty="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 dirty="0">
                          <a:effectLst/>
                        </a:rPr>
                        <a:t>17</a:t>
                      </a:r>
                      <a:endParaRPr lang="de-DE" sz="4800" kern="150" dirty="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18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19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20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21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22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23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24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25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26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 dirty="0">
                          <a:effectLst/>
                        </a:rPr>
                        <a:t>27</a:t>
                      </a:r>
                      <a:endParaRPr lang="de-DE" sz="4800" kern="150" dirty="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28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29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30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31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48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49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50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 dirty="0">
                          <a:effectLst/>
                        </a:rPr>
                        <a:t>51</a:t>
                      </a:r>
                      <a:endParaRPr lang="de-DE" sz="4800" kern="150" dirty="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52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53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54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 dirty="0">
                          <a:effectLst/>
                        </a:rPr>
                        <a:t>55</a:t>
                      </a:r>
                      <a:endParaRPr lang="de-DE" sz="4800" kern="150" dirty="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56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57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58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59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60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 dirty="0">
                          <a:effectLst/>
                        </a:rPr>
                        <a:t>61</a:t>
                      </a:r>
                      <a:endParaRPr lang="de-DE" sz="4800" kern="150" dirty="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 dirty="0">
                          <a:effectLst/>
                        </a:rPr>
                        <a:t>62</a:t>
                      </a:r>
                      <a:endParaRPr lang="de-DE" sz="4800" kern="150" dirty="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 dirty="0">
                          <a:effectLst/>
                        </a:rPr>
                        <a:t>63</a:t>
                      </a:r>
                      <a:endParaRPr lang="de-DE" sz="4800" kern="150" dirty="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894636" y="749507"/>
            <a:ext cx="4364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/>
              <a:t>Ist die gemerkte Zahl dabei </a:t>
            </a:r>
            <a:r>
              <a:rPr lang="de-DE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12847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43835"/>
              </p:ext>
            </p:extLst>
          </p:nvPr>
        </p:nvGraphicFramePr>
        <p:xfrm>
          <a:off x="894636" y="1600200"/>
          <a:ext cx="8116728" cy="3657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4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4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4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45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45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45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45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45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32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33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34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35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36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37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38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39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40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41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42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43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44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45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46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47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48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49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50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51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52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53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54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55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56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57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58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59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60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61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>
                          <a:effectLst/>
                        </a:rPr>
                        <a:t>62</a:t>
                      </a:r>
                      <a:endParaRPr lang="de-DE" sz="4800" kern="15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800" kern="150" dirty="0">
                          <a:effectLst/>
                        </a:rPr>
                        <a:t>63</a:t>
                      </a:r>
                      <a:endParaRPr lang="de-DE" sz="4800" kern="150" dirty="0">
                        <a:effectLst/>
                        <a:latin typeface="Times New Roman" charset="0"/>
                        <a:ea typeface=""/>
                        <a:cs typeface="Andale Sans UI" charset="0"/>
                      </a:endParaRPr>
                    </a:p>
                  </a:txBody>
                  <a:tcPr marL="36830" marR="36830" marT="91440" marB="914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894636" y="749507"/>
            <a:ext cx="4364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/>
              <a:t>Ist die gemerkte Zahl dabei </a:t>
            </a:r>
            <a:r>
              <a:rPr lang="de-DE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43389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-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Design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hsz_präsentation">
  <a:themeElements>
    <a:clrScheme name="Benutzerdefiniert 1">
      <a:dk1>
        <a:sysClr val="windowText" lastClr="000000"/>
      </a:dk1>
      <a:lt1>
        <a:sysClr val="window" lastClr="FFFFFF"/>
      </a:lt1>
      <a:dk2>
        <a:srgbClr val="B2B2B2"/>
      </a:dk2>
      <a:lt2>
        <a:srgbClr val="FFFFFF"/>
      </a:lt2>
      <a:accent1>
        <a:srgbClr val="F56900"/>
      </a:accent1>
      <a:accent2>
        <a:srgbClr val="E1007D"/>
      </a:accent2>
      <a:accent3>
        <a:srgbClr val="0082C8"/>
      </a:accent3>
      <a:accent4>
        <a:srgbClr val="6EB92D"/>
      </a:accent4>
      <a:accent5>
        <a:srgbClr val="E12332"/>
      </a:accent5>
      <a:accent6>
        <a:srgbClr val="FFFF00"/>
      </a:accent6>
      <a:hlink>
        <a:srgbClr val="000000"/>
      </a:hlink>
      <a:folHlink>
        <a:srgbClr val="00000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313</Words>
  <Application>Microsoft Office PowerPoint</Application>
  <PresentationFormat>A4-Papier (210 x 297 mm)</PresentationFormat>
  <Paragraphs>211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Andale Sans UI</vt:lpstr>
      <vt:lpstr>Arial</vt:lpstr>
      <vt:lpstr>Calibri</vt:lpstr>
      <vt:lpstr>Calibri Light</vt:lpstr>
      <vt:lpstr>Times New Roman</vt:lpstr>
      <vt:lpstr>Office-Design</vt:lpstr>
      <vt:lpstr>phsz_präsentation</vt:lpstr>
      <vt:lpstr>Binärzahlentrick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Michael Hielscher</dc:creator>
  <cp:lastModifiedBy>Michael Hielscher</cp:lastModifiedBy>
  <cp:revision>7</cp:revision>
  <cp:lastPrinted>2017-08-16T16:19:41Z</cp:lastPrinted>
  <dcterms:created xsi:type="dcterms:W3CDTF">2017-08-15T21:11:10Z</dcterms:created>
  <dcterms:modified xsi:type="dcterms:W3CDTF">2018-04-26T08:14:09Z</dcterms:modified>
</cp:coreProperties>
</file>