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7559675" cy="104394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8" d="100"/>
          <a:sy n="48" d="100"/>
        </p:scale>
        <p:origin x="27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07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81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2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52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24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7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08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207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65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18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C6A73-FFE7-49ED-BE0F-E0AB677BD4F8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8A9CB-28EA-4677-8CC6-4C5A7FC244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7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AAA5E0EF-A60F-49F8-B5A4-5506A1481F80}"/>
              </a:ext>
            </a:extLst>
          </p:cNvPr>
          <p:cNvGrpSpPr/>
          <p:nvPr/>
        </p:nvGrpSpPr>
        <p:grpSpPr>
          <a:xfrm>
            <a:off x="209822" y="332441"/>
            <a:ext cx="7076208" cy="9408459"/>
            <a:chOff x="101089" y="141941"/>
            <a:chExt cx="7364674" cy="9792000"/>
          </a:xfrm>
        </p:grpSpPr>
        <p:grpSp>
          <p:nvGrpSpPr>
            <p:cNvPr id="157" name="Gruppieren 156">
              <a:extLst>
                <a:ext uri="{FF2B5EF4-FFF2-40B4-BE49-F238E27FC236}">
                  <a16:creationId xmlns:a16="http://schemas.microsoft.com/office/drawing/2014/main" id="{877C5AC5-6625-4FC8-8C1A-6A0CF9EF5C1D}"/>
                </a:ext>
              </a:extLst>
            </p:cNvPr>
            <p:cNvGrpSpPr/>
            <p:nvPr/>
          </p:nvGrpSpPr>
          <p:grpSpPr>
            <a:xfrm>
              <a:off x="101089" y="141941"/>
              <a:ext cx="2448000" cy="2448000"/>
              <a:chOff x="7879692" y="945314"/>
              <a:chExt cx="1440000" cy="1440000"/>
            </a:xfrm>
          </p:grpSpPr>
          <p:sp>
            <p:nvSpPr>
              <p:cNvPr id="158" name="Rechteck 157">
                <a:extLst>
                  <a:ext uri="{FF2B5EF4-FFF2-40B4-BE49-F238E27FC236}">
                    <a16:creationId xmlns:a16="http://schemas.microsoft.com/office/drawing/2014/main" id="{7311D1C5-3A7C-408A-9210-8D6C5AB35726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59" name="Picture 4" descr="Bildergebnis für icon arrow comic turn">
                <a:extLst>
                  <a:ext uri="{FF2B5EF4-FFF2-40B4-BE49-F238E27FC236}">
                    <a16:creationId xmlns:a16="http://schemas.microsoft.com/office/drawing/2014/main" id="{399C8902-09D0-4350-B56C-FCB3678D062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0" name="Gruppieren 159">
              <a:extLst>
                <a:ext uri="{FF2B5EF4-FFF2-40B4-BE49-F238E27FC236}">
                  <a16:creationId xmlns:a16="http://schemas.microsoft.com/office/drawing/2014/main" id="{96D30ABD-7E19-4047-9C6F-C3270E5E2733}"/>
                </a:ext>
              </a:extLst>
            </p:cNvPr>
            <p:cNvGrpSpPr/>
            <p:nvPr/>
          </p:nvGrpSpPr>
          <p:grpSpPr>
            <a:xfrm>
              <a:off x="2559672" y="141941"/>
              <a:ext cx="2448000" cy="2448000"/>
              <a:chOff x="7879692" y="945314"/>
              <a:chExt cx="1440000" cy="1440000"/>
            </a:xfrm>
          </p:grpSpPr>
          <p:sp>
            <p:nvSpPr>
              <p:cNvPr id="161" name="Rechteck 160">
                <a:extLst>
                  <a:ext uri="{FF2B5EF4-FFF2-40B4-BE49-F238E27FC236}">
                    <a16:creationId xmlns:a16="http://schemas.microsoft.com/office/drawing/2014/main" id="{AA7E9437-92F0-4033-9B3D-B0DA2ED4A7F4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62" name="Picture 4" descr="Bildergebnis für icon arrow comic turn">
                <a:extLst>
                  <a:ext uri="{FF2B5EF4-FFF2-40B4-BE49-F238E27FC236}">
                    <a16:creationId xmlns:a16="http://schemas.microsoft.com/office/drawing/2014/main" id="{E6C693AD-19B2-41D8-8DCD-E38AAC7C1CB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3" name="Gruppieren 162">
              <a:extLst>
                <a:ext uri="{FF2B5EF4-FFF2-40B4-BE49-F238E27FC236}">
                  <a16:creationId xmlns:a16="http://schemas.microsoft.com/office/drawing/2014/main" id="{3071C147-1091-43BC-8135-0DE7511F2EAD}"/>
                </a:ext>
              </a:extLst>
            </p:cNvPr>
            <p:cNvGrpSpPr/>
            <p:nvPr/>
          </p:nvGrpSpPr>
          <p:grpSpPr>
            <a:xfrm>
              <a:off x="5017763" y="141941"/>
              <a:ext cx="2448000" cy="2448000"/>
              <a:chOff x="7879692" y="945314"/>
              <a:chExt cx="1440000" cy="1440000"/>
            </a:xfrm>
          </p:grpSpPr>
          <p:sp>
            <p:nvSpPr>
              <p:cNvPr id="164" name="Rechteck 163">
                <a:extLst>
                  <a:ext uri="{FF2B5EF4-FFF2-40B4-BE49-F238E27FC236}">
                    <a16:creationId xmlns:a16="http://schemas.microsoft.com/office/drawing/2014/main" id="{BD4A8CD4-2748-4D24-B0FB-0FDCF6637D8A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65" name="Picture 4" descr="Bildergebnis für icon arrow comic turn">
                <a:extLst>
                  <a:ext uri="{FF2B5EF4-FFF2-40B4-BE49-F238E27FC236}">
                    <a16:creationId xmlns:a16="http://schemas.microsoft.com/office/drawing/2014/main" id="{FE0282ED-2806-4C42-80BE-6D152B47621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6" name="Gruppieren 165">
              <a:extLst>
                <a:ext uri="{FF2B5EF4-FFF2-40B4-BE49-F238E27FC236}">
                  <a16:creationId xmlns:a16="http://schemas.microsoft.com/office/drawing/2014/main" id="{36224E7E-30C5-450F-858D-BC65407C5C8B}"/>
                </a:ext>
              </a:extLst>
            </p:cNvPr>
            <p:cNvGrpSpPr/>
            <p:nvPr/>
          </p:nvGrpSpPr>
          <p:grpSpPr>
            <a:xfrm>
              <a:off x="101089" y="2589941"/>
              <a:ext cx="2448000" cy="2448000"/>
              <a:chOff x="7879692" y="945314"/>
              <a:chExt cx="1440000" cy="1440000"/>
            </a:xfrm>
          </p:grpSpPr>
          <p:sp>
            <p:nvSpPr>
              <p:cNvPr id="167" name="Rechteck 166">
                <a:extLst>
                  <a:ext uri="{FF2B5EF4-FFF2-40B4-BE49-F238E27FC236}">
                    <a16:creationId xmlns:a16="http://schemas.microsoft.com/office/drawing/2014/main" id="{31F7359D-FE66-43F3-9F31-D88707F74274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68" name="Picture 4" descr="Bildergebnis für icon arrow comic turn">
                <a:extLst>
                  <a:ext uri="{FF2B5EF4-FFF2-40B4-BE49-F238E27FC236}">
                    <a16:creationId xmlns:a16="http://schemas.microsoft.com/office/drawing/2014/main" id="{2161E373-951C-4F99-92BB-BFDDCBDA28B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9" name="Gruppieren 168">
              <a:extLst>
                <a:ext uri="{FF2B5EF4-FFF2-40B4-BE49-F238E27FC236}">
                  <a16:creationId xmlns:a16="http://schemas.microsoft.com/office/drawing/2014/main" id="{BC7A6A64-707A-44F8-9F58-FE528715DE26}"/>
                </a:ext>
              </a:extLst>
            </p:cNvPr>
            <p:cNvGrpSpPr/>
            <p:nvPr/>
          </p:nvGrpSpPr>
          <p:grpSpPr>
            <a:xfrm>
              <a:off x="2559672" y="2589941"/>
              <a:ext cx="2448000" cy="2448000"/>
              <a:chOff x="7879692" y="945314"/>
              <a:chExt cx="1440000" cy="1440000"/>
            </a:xfrm>
          </p:grpSpPr>
          <p:sp>
            <p:nvSpPr>
              <p:cNvPr id="170" name="Rechteck 169">
                <a:extLst>
                  <a:ext uri="{FF2B5EF4-FFF2-40B4-BE49-F238E27FC236}">
                    <a16:creationId xmlns:a16="http://schemas.microsoft.com/office/drawing/2014/main" id="{D304538F-7A1A-483E-BE82-09E7DF4147FE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71" name="Picture 4" descr="Bildergebnis für icon arrow comic turn">
                <a:extLst>
                  <a:ext uri="{FF2B5EF4-FFF2-40B4-BE49-F238E27FC236}">
                    <a16:creationId xmlns:a16="http://schemas.microsoft.com/office/drawing/2014/main" id="{C2BCCD72-A53F-485B-AFC0-717EE49F97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2" name="Gruppieren 171">
              <a:extLst>
                <a:ext uri="{FF2B5EF4-FFF2-40B4-BE49-F238E27FC236}">
                  <a16:creationId xmlns:a16="http://schemas.microsoft.com/office/drawing/2014/main" id="{3BDCAA30-D548-43E4-A9D3-EFC9F05B73BA}"/>
                </a:ext>
              </a:extLst>
            </p:cNvPr>
            <p:cNvGrpSpPr/>
            <p:nvPr/>
          </p:nvGrpSpPr>
          <p:grpSpPr>
            <a:xfrm>
              <a:off x="5017763" y="2589941"/>
              <a:ext cx="2448000" cy="2448000"/>
              <a:chOff x="7879692" y="945314"/>
              <a:chExt cx="1440000" cy="1440000"/>
            </a:xfrm>
          </p:grpSpPr>
          <p:sp>
            <p:nvSpPr>
              <p:cNvPr id="173" name="Rechteck 172">
                <a:extLst>
                  <a:ext uri="{FF2B5EF4-FFF2-40B4-BE49-F238E27FC236}">
                    <a16:creationId xmlns:a16="http://schemas.microsoft.com/office/drawing/2014/main" id="{43DDDA91-7BEB-4861-8BAA-F05C0534BB1C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74" name="Picture 4" descr="Bildergebnis für icon arrow comic turn">
                <a:extLst>
                  <a:ext uri="{FF2B5EF4-FFF2-40B4-BE49-F238E27FC236}">
                    <a16:creationId xmlns:a16="http://schemas.microsoft.com/office/drawing/2014/main" id="{07BBCE3B-EC68-4300-900A-0CD295182C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5" name="Gruppieren 174">
              <a:extLst>
                <a:ext uri="{FF2B5EF4-FFF2-40B4-BE49-F238E27FC236}">
                  <a16:creationId xmlns:a16="http://schemas.microsoft.com/office/drawing/2014/main" id="{C7CD0803-16D3-44EE-ACBD-A1C177AA8AED}"/>
                </a:ext>
              </a:extLst>
            </p:cNvPr>
            <p:cNvGrpSpPr/>
            <p:nvPr/>
          </p:nvGrpSpPr>
          <p:grpSpPr>
            <a:xfrm>
              <a:off x="101089" y="5037941"/>
              <a:ext cx="2448000" cy="2448000"/>
              <a:chOff x="7879692" y="945314"/>
              <a:chExt cx="1440000" cy="1440000"/>
            </a:xfrm>
          </p:grpSpPr>
          <p:sp>
            <p:nvSpPr>
              <p:cNvPr id="176" name="Rechteck 175">
                <a:extLst>
                  <a:ext uri="{FF2B5EF4-FFF2-40B4-BE49-F238E27FC236}">
                    <a16:creationId xmlns:a16="http://schemas.microsoft.com/office/drawing/2014/main" id="{413F4244-38AF-4457-AC94-6F9A0F0DAFA3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77" name="Picture 4" descr="Bildergebnis für icon arrow comic turn">
                <a:extLst>
                  <a:ext uri="{FF2B5EF4-FFF2-40B4-BE49-F238E27FC236}">
                    <a16:creationId xmlns:a16="http://schemas.microsoft.com/office/drawing/2014/main" id="{BEBCD6BD-E9C5-4F0A-8EAA-4D4FE34DE0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8" name="Gruppieren 177">
              <a:extLst>
                <a:ext uri="{FF2B5EF4-FFF2-40B4-BE49-F238E27FC236}">
                  <a16:creationId xmlns:a16="http://schemas.microsoft.com/office/drawing/2014/main" id="{151DC6C4-A78B-45F1-9612-4C874565CD88}"/>
                </a:ext>
              </a:extLst>
            </p:cNvPr>
            <p:cNvGrpSpPr/>
            <p:nvPr/>
          </p:nvGrpSpPr>
          <p:grpSpPr>
            <a:xfrm>
              <a:off x="2559672" y="5037941"/>
              <a:ext cx="2448000" cy="2448000"/>
              <a:chOff x="7879692" y="945314"/>
              <a:chExt cx="1440000" cy="1440000"/>
            </a:xfrm>
          </p:grpSpPr>
          <p:sp>
            <p:nvSpPr>
              <p:cNvPr id="179" name="Rechteck 178">
                <a:extLst>
                  <a:ext uri="{FF2B5EF4-FFF2-40B4-BE49-F238E27FC236}">
                    <a16:creationId xmlns:a16="http://schemas.microsoft.com/office/drawing/2014/main" id="{82F953DA-891D-4D97-9F1B-5C12F5CDF83A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80" name="Picture 4" descr="Bildergebnis für icon arrow comic turn">
                <a:extLst>
                  <a:ext uri="{FF2B5EF4-FFF2-40B4-BE49-F238E27FC236}">
                    <a16:creationId xmlns:a16="http://schemas.microsoft.com/office/drawing/2014/main" id="{38414480-9A4A-410E-A979-60E6A03E05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1" name="Gruppieren 180">
              <a:extLst>
                <a:ext uri="{FF2B5EF4-FFF2-40B4-BE49-F238E27FC236}">
                  <a16:creationId xmlns:a16="http://schemas.microsoft.com/office/drawing/2014/main" id="{0B952A8B-A492-435E-937A-16DE486BDC7B}"/>
                </a:ext>
              </a:extLst>
            </p:cNvPr>
            <p:cNvGrpSpPr/>
            <p:nvPr/>
          </p:nvGrpSpPr>
          <p:grpSpPr>
            <a:xfrm>
              <a:off x="5017763" y="5037941"/>
              <a:ext cx="2448000" cy="2448000"/>
              <a:chOff x="7879692" y="945314"/>
              <a:chExt cx="1440000" cy="1440000"/>
            </a:xfrm>
          </p:grpSpPr>
          <p:sp>
            <p:nvSpPr>
              <p:cNvPr id="182" name="Rechteck 181">
                <a:extLst>
                  <a:ext uri="{FF2B5EF4-FFF2-40B4-BE49-F238E27FC236}">
                    <a16:creationId xmlns:a16="http://schemas.microsoft.com/office/drawing/2014/main" id="{8A540758-6686-4B9E-8080-24AE5BAAEB49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83" name="Picture 4" descr="Bildergebnis für icon arrow comic turn">
                <a:extLst>
                  <a:ext uri="{FF2B5EF4-FFF2-40B4-BE49-F238E27FC236}">
                    <a16:creationId xmlns:a16="http://schemas.microsoft.com/office/drawing/2014/main" id="{878214CB-5AA6-4D6A-93DC-DE3B141AF5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4" name="Gruppieren 183">
              <a:extLst>
                <a:ext uri="{FF2B5EF4-FFF2-40B4-BE49-F238E27FC236}">
                  <a16:creationId xmlns:a16="http://schemas.microsoft.com/office/drawing/2014/main" id="{8F303184-CD69-43E8-9FE7-9862B6C074F2}"/>
                </a:ext>
              </a:extLst>
            </p:cNvPr>
            <p:cNvGrpSpPr/>
            <p:nvPr/>
          </p:nvGrpSpPr>
          <p:grpSpPr>
            <a:xfrm>
              <a:off x="101089" y="7485941"/>
              <a:ext cx="2448000" cy="2448000"/>
              <a:chOff x="7879692" y="945314"/>
              <a:chExt cx="1440000" cy="1440000"/>
            </a:xfrm>
          </p:grpSpPr>
          <p:sp>
            <p:nvSpPr>
              <p:cNvPr id="185" name="Rechteck 184">
                <a:extLst>
                  <a:ext uri="{FF2B5EF4-FFF2-40B4-BE49-F238E27FC236}">
                    <a16:creationId xmlns:a16="http://schemas.microsoft.com/office/drawing/2014/main" id="{CE120B20-5164-4CC8-A429-ED76C4A8170A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86" name="Picture 4" descr="Bildergebnis für icon arrow comic turn">
                <a:extLst>
                  <a:ext uri="{FF2B5EF4-FFF2-40B4-BE49-F238E27FC236}">
                    <a16:creationId xmlns:a16="http://schemas.microsoft.com/office/drawing/2014/main" id="{096BE42B-CEE0-49D3-AE82-C53D38D215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7" name="Gruppieren 186">
              <a:extLst>
                <a:ext uri="{FF2B5EF4-FFF2-40B4-BE49-F238E27FC236}">
                  <a16:creationId xmlns:a16="http://schemas.microsoft.com/office/drawing/2014/main" id="{FB53CC4B-DF2F-4D72-9634-9D7635C13217}"/>
                </a:ext>
              </a:extLst>
            </p:cNvPr>
            <p:cNvGrpSpPr/>
            <p:nvPr/>
          </p:nvGrpSpPr>
          <p:grpSpPr>
            <a:xfrm>
              <a:off x="2559672" y="7485941"/>
              <a:ext cx="2448000" cy="2448000"/>
              <a:chOff x="7879692" y="945314"/>
              <a:chExt cx="1440000" cy="1440000"/>
            </a:xfrm>
          </p:grpSpPr>
          <p:sp>
            <p:nvSpPr>
              <p:cNvPr id="188" name="Rechteck 187">
                <a:extLst>
                  <a:ext uri="{FF2B5EF4-FFF2-40B4-BE49-F238E27FC236}">
                    <a16:creationId xmlns:a16="http://schemas.microsoft.com/office/drawing/2014/main" id="{ABA0A5D9-9643-41FC-AF2D-AFFC86A3E113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89" name="Picture 4" descr="Bildergebnis für icon arrow comic turn">
                <a:extLst>
                  <a:ext uri="{FF2B5EF4-FFF2-40B4-BE49-F238E27FC236}">
                    <a16:creationId xmlns:a16="http://schemas.microsoft.com/office/drawing/2014/main" id="{4186BDCF-CA4F-4F8E-A4CA-35F656C302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0" name="Gruppieren 189">
              <a:extLst>
                <a:ext uri="{FF2B5EF4-FFF2-40B4-BE49-F238E27FC236}">
                  <a16:creationId xmlns:a16="http://schemas.microsoft.com/office/drawing/2014/main" id="{9FDD4747-E59A-4754-8A83-F8056267A95D}"/>
                </a:ext>
              </a:extLst>
            </p:cNvPr>
            <p:cNvGrpSpPr/>
            <p:nvPr/>
          </p:nvGrpSpPr>
          <p:grpSpPr>
            <a:xfrm>
              <a:off x="5017763" y="7485941"/>
              <a:ext cx="2448000" cy="2448000"/>
              <a:chOff x="7879692" y="945314"/>
              <a:chExt cx="1440000" cy="1440000"/>
            </a:xfrm>
          </p:grpSpPr>
          <p:sp>
            <p:nvSpPr>
              <p:cNvPr id="191" name="Rechteck 190">
                <a:extLst>
                  <a:ext uri="{FF2B5EF4-FFF2-40B4-BE49-F238E27FC236}">
                    <a16:creationId xmlns:a16="http://schemas.microsoft.com/office/drawing/2014/main" id="{D16F04D3-2D40-40AC-8112-87B23D3ECBB8}"/>
                  </a:ext>
                </a:extLst>
              </p:cNvPr>
              <p:cNvSpPr/>
              <p:nvPr/>
            </p:nvSpPr>
            <p:spPr>
              <a:xfrm>
                <a:off x="7879692" y="945314"/>
                <a:ext cx="1440000" cy="1440000"/>
              </a:xfrm>
              <a:prstGeom prst="rect">
                <a:avLst/>
              </a:prstGeom>
              <a:solidFill>
                <a:srgbClr val="F9E8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92" name="Picture 4" descr="Bildergebnis für icon arrow comic turn">
                <a:extLst>
                  <a:ext uri="{FF2B5EF4-FFF2-40B4-BE49-F238E27FC236}">
                    <a16:creationId xmlns:a16="http://schemas.microsoft.com/office/drawing/2014/main" id="{88A47569-502E-4A7A-98C2-2B1F72A03A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135" y="1163747"/>
                <a:ext cx="1046829" cy="9917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53883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FADDD2B6-F0D5-4EA1-A1D4-FD5FA7097096}"/>
              </a:ext>
            </a:extLst>
          </p:cNvPr>
          <p:cNvGrpSpPr/>
          <p:nvPr/>
        </p:nvGrpSpPr>
        <p:grpSpPr>
          <a:xfrm>
            <a:off x="209822" y="332441"/>
            <a:ext cx="7076208" cy="9408459"/>
            <a:chOff x="101089" y="141941"/>
            <a:chExt cx="7364674" cy="9792000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74C14FA2-D017-4407-A087-3FC72BC51204}"/>
                </a:ext>
              </a:extLst>
            </p:cNvPr>
            <p:cNvSpPr/>
            <p:nvPr/>
          </p:nvSpPr>
          <p:spPr>
            <a:xfrm>
              <a:off x="2559672" y="7485941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3B6CF31-385F-4CE6-8286-A93880E5F282}"/>
                </a:ext>
              </a:extLst>
            </p:cNvPr>
            <p:cNvSpPr/>
            <p:nvPr/>
          </p:nvSpPr>
          <p:spPr>
            <a:xfrm>
              <a:off x="5017763" y="7485941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E5C8BA7F-002B-44B1-8727-9572ADB28FE9}"/>
                </a:ext>
              </a:extLst>
            </p:cNvPr>
            <p:cNvSpPr/>
            <p:nvPr/>
          </p:nvSpPr>
          <p:spPr>
            <a:xfrm>
              <a:off x="101089" y="141941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>
              <a:extLst>
                <a:ext uri="{FF2B5EF4-FFF2-40B4-BE49-F238E27FC236}">
                  <a16:creationId xmlns:a16="http://schemas.microsoft.com/office/drawing/2014/main" id="{C45FB46D-8FEC-4749-8DEA-10D1D69D5708}"/>
                </a:ext>
              </a:extLst>
            </p:cNvPr>
            <p:cNvSpPr/>
            <p:nvPr/>
          </p:nvSpPr>
          <p:spPr>
            <a:xfrm>
              <a:off x="2557098" y="141941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>
              <a:extLst>
                <a:ext uri="{FF2B5EF4-FFF2-40B4-BE49-F238E27FC236}">
                  <a16:creationId xmlns:a16="http://schemas.microsoft.com/office/drawing/2014/main" id="{8720476E-B70D-42C9-9EE4-371358056E2F}"/>
                </a:ext>
              </a:extLst>
            </p:cNvPr>
            <p:cNvSpPr/>
            <p:nvPr/>
          </p:nvSpPr>
          <p:spPr>
            <a:xfrm>
              <a:off x="5017763" y="141941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>
              <a:extLst>
                <a:ext uri="{FF2B5EF4-FFF2-40B4-BE49-F238E27FC236}">
                  <a16:creationId xmlns:a16="http://schemas.microsoft.com/office/drawing/2014/main" id="{EA5F2368-04E8-4FA7-9541-8170F7AFA31E}"/>
                </a:ext>
              </a:extLst>
            </p:cNvPr>
            <p:cNvSpPr/>
            <p:nvPr/>
          </p:nvSpPr>
          <p:spPr>
            <a:xfrm>
              <a:off x="101089" y="2589941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>
              <a:extLst>
                <a:ext uri="{FF2B5EF4-FFF2-40B4-BE49-F238E27FC236}">
                  <a16:creationId xmlns:a16="http://schemas.microsoft.com/office/drawing/2014/main" id="{A37F1069-E98E-4914-8E71-D92F27A3445A}"/>
                </a:ext>
              </a:extLst>
            </p:cNvPr>
            <p:cNvSpPr/>
            <p:nvPr/>
          </p:nvSpPr>
          <p:spPr>
            <a:xfrm>
              <a:off x="2557098" y="2589941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id="{0F3E06AA-C2D8-4689-BC27-5AB2AAD718E7}"/>
                </a:ext>
              </a:extLst>
            </p:cNvPr>
            <p:cNvSpPr/>
            <p:nvPr/>
          </p:nvSpPr>
          <p:spPr>
            <a:xfrm flipH="1">
              <a:off x="5017763" y="2589941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>
              <a:extLst>
                <a:ext uri="{FF2B5EF4-FFF2-40B4-BE49-F238E27FC236}">
                  <a16:creationId xmlns:a16="http://schemas.microsoft.com/office/drawing/2014/main" id="{BA5D008F-0F6F-4459-A76A-018B85E86EC7}"/>
                </a:ext>
              </a:extLst>
            </p:cNvPr>
            <p:cNvSpPr/>
            <p:nvPr/>
          </p:nvSpPr>
          <p:spPr>
            <a:xfrm flipH="1">
              <a:off x="101089" y="5037942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>
              <a:extLst>
                <a:ext uri="{FF2B5EF4-FFF2-40B4-BE49-F238E27FC236}">
                  <a16:creationId xmlns:a16="http://schemas.microsoft.com/office/drawing/2014/main" id="{4F80D23C-1BF2-4AD0-BAA6-CDA86AB44D72}"/>
                </a:ext>
              </a:extLst>
            </p:cNvPr>
            <p:cNvSpPr/>
            <p:nvPr/>
          </p:nvSpPr>
          <p:spPr>
            <a:xfrm flipH="1">
              <a:off x="2557098" y="5037942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7F8238B9-A304-4432-A5A5-D03486F6CBDA}"/>
                </a:ext>
              </a:extLst>
            </p:cNvPr>
            <p:cNvSpPr/>
            <p:nvPr/>
          </p:nvSpPr>
          <p:spPr>
            <a:xfrm flipH="1">
              <a:off x="5017763" y="5037942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>
              <a:extLst>
                <a:ext uri="{FF2B5EF4-FFF2-40B4-BE49-F238E27FC236}">
                  <a16:creationId xmlns:a16="http://schemas.microsoft.com/office/drawing/2014/main" id="{B52D5ED4-DD29-445C-AF5D-BD95F5D19282}"/>
                </a:ext>
              </a:extLst>
            </p:cNvPr>
            <p:cNvSpPr/>
            <p:nvPr/>
          </p:nvSpPr>
          <p:spPr>
            <a:xfrm flipH="1">
              <a:off x="104053" y="7485941"/>
              <a:ext cx="2448000" cy="2448000"/>
            </a:xfrm>
            <a:prstGeom prst="rect">
              <a:avLst/>
            </a:prstGeom>
            <a:solidFill>
              <a:srgbClr val="F9E8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pic>
        <p:nvPicPr>
          <p:cNvPr id="38" name="Grafik 37">
            <a:extLst>
              <a:ext uri="{FF2B5EF4-FFF2-40B4-BE49-F238E27FC236}">
                <a16:creationId xmlns:a16="http://schemas.microsoft.com/office/drawing/2014/main" id="{67D762FA-39E8-4EA3-9B53-B9B153302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68" y="544702"/>
            <a:ext cx="1801634" cy="1832519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30C12F22-6F65-4D00-9EEE-3045EEDAA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020" y="544702"/>
            <a:ext cx="1801634" cy="1832519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2A444875-DE6C-488C-91B0-4021FBD0F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155" y="544702"/>
            <a:ext cx="1801634" cy="1832519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2222AFE1-C4F2-48DC-899B-101860F67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68" y="2939586"/>
            <a:ext cx="1801634" cy="1832519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9077815B-1489-4B76-9658-B9A06863B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020" y="2939586"/>
            <a:ext cx="1801634" cy="1832519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88098293-A01F-4B48-A43E-0D89D8EF9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340645" y="3005886"/>
            <a:ext cx="1801634" cy="1832519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746EA735-29A7-412A-B73E-037318B1F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50358" y="5358001"/>
            <a:ext cx="1801634" cy="1832519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20A6036A-51FB-4BAB-A91F-7321D4E68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010510" y="5358001"/>
            <a:ext cx="1801634" cy="1832519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CDDD9422-E9A6-4336-9BEE-EEB8F942D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340645" y="5358001"/>
            <a:ext cx="1801634" cy="1832519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58C6A73D-A196-480A-A8D7-ADC0F0E96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48920" y="7710115"/>
            <a:ext cx="1801634" cy="1832519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5B8A61B8-30F5-4FE1-9028-2F6A9E18D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642" y="7564157"/>
            <a:ext cx="2140057" cy="217674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F5071C75-BBA0-4584-8D45-AC962BAE32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3226" y="7601688"/>
            <a:ext cx="2254364" cy="229301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74720571-BC9C-4771-A47E-1A1FBA9DF3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8346" y="9019134"/>
            <a:ext cx="571319" cy="637241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53886531-EF50-42E0-A83E-F6157CA513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9584" y="9019134"/>
            <a:ext cx="571319" cy="63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3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Hielscher</dc:creator>
  <cp:lastModifiedBy>Michael Hielscher</cp:lastModifiedBy>
  <cp:revision>8</cp:revision>
  <cp:lastPrinted>2018-03-08T13:26:10Z</cp:lastPrinted>
  <dcterms:created xsi:type="dcterms:W3CDTF">2018-03-08T12:48:38Z</dcterms:created>
  <dcterms:modified xsi:type="dcterms:W3CDTF">2018-03-26T09:28:45Z</dcterms:modified>
</cp:coreProperties>
</file>